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31e42f99e8cf0514483fe26dbb14fbd1696c17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8b62b50e8336f32df08fe0c8caa68dabd9366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de206b39ced63468b1c24bb03ebb77bd446539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7e96f8a2c7c679df1c5de06b065195b8f7c245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5f1652d0ec83d6a00b77a9ecf9e3f4ed0571b4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7f6e811c2e7762d4b735df475c7bcdfe6e81fc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9ad4a2e35044707b961b53fd3ef343e18570fe5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3e4856ac3125d49f09578f64d542b76303903e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67f3553b1a4768dd28b12e806dd7e7effade60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1a6424652855635d2f29671f33ebc45470d2b1b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38ba88c140ec73eac110d267153192c74964a3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1d92fa984014d6c79b1a4d4ebbb5d2066465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e51eeddaf503c39f376992183e4929fc7480a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78396f9611e9883501f2db737f4730557f6df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aa98b1b0ddc41f9a4d99816602d9a1550bbc6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9eb874e98d22b5ab581d5b519f2c2b40d6ce16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205c504df9364d0c16f628b9fb066417dd69ec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5916dc5774eeee191b58e53e31b9f8e0622a9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9ea60228066d329464fbe1829c987b9b183c1f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3045ae04af2840b8d2657846a0504b44bb21f3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bdce81ff207e57aa6624931d52e3d39d5be088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ef8a7152d089508c06d35c5efefcd5d1041f5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e12cae33a1241effc81f9620f910f400b8012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ad4a27cc57fceac7e863a530a6c262220df8179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2c62da5fdf9cb79445bb6173c1f749302c3b43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6a0588e1da3caaba2422f2d749240f40a06d2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e71198939835c6be82e5cfd604086f908335be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7d2e1c52b495091faa796031943fe8d7e5ca6a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895aafc68b260f6baf07b7109899f59c8e39a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5595e9785a7357e2dad1f3cf31d04c7c7707e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d88fab9d9457c2e4ef3882f867dc62fccfd50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a5d31984e2d37022510a125973d39a394018f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987c253ba0278dfe0429f14af45cf58359601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43955ba573f29981d6b15931d6adf46cd1ca8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b58ca25d4b26b1570373c40008be00765b3120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ea4d115eae5a97c148a82dd797f0c0747dc01c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01ad5ba376d4f8d0c9d24902eb45c792ff1eb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547ed08d8cf4fdeb00268a27c58147e49835a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f42f393844b936832e8de0bf24ad917b97abe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43e45dd6be1edd12ce9ffef78e7e06cd1a4578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b7d722af81280d192fbd12a27dc787da621423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2024-11-18T09:55:45Z</dcterms:modified>
</cp:coreProperties>
</file>